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8/26/2020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3819" y="213880"/>
            <a:ext cx="4194160"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 TËP 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a:t>
            </a:r>
            <a:r>
              <a:rPr lang="en-US" sz="4100" b="1" dirty="0" smtClean="0">
                <a:ln/>
                <a:solidFill>
                  <a:srgbClr val="C00000"/>
                </a:solidFill>
                <a:latin typeface=".VnAvant" panose="020B7200000000000000" pitchFamily="34" charset="0"/>
              </a:rPr>
              <a:t>71</a:t>
            </a:r>
            <a:r>
              <a:rPr lang="en-US" sz="4100" b="1" cap="none" spc="0" dirty="0" smtClean="0">
                <a:ln/>
                <a:solidFill>
                  <a:srgbClr val="C00000"/>
                </a:solidFill>
                <a:effectLst/>
                <a:latin typeface=".VnAvant" panose="020B7200000000000000" pitchFamily="34" charset="0"/>
              </a:rPr>
              <a:t>: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1502471" y="4874678"/>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smtClean="0">
                <a:ln/>
                <a:solidFill>
                  <a:srgbClr val="006600"/>
                </a:solidFill>
                <a:latin typeface="Arial" panose="020B0604020202020204" pitchFamily="34" charset="0"/>
                <a:ea typeface="Tahoma" panose="020B0604030504040204" pitchFamily="34" charset="0"/>
                <a:cs typeface="Arial" panose="020B0604020202020204" pitchFamily="34" charset="0"/>
              </a:rPr>
              <a:t>ươc</a:t>
            </a:r>
            <a:r>
              <a:rPr lang="en-US" sz="4400" b="1" dirty="0" smtClean="0">
                <a:ln/>
                <a:solidFill>
                  <a:srgbClr val="006600"/>
                </a:solidFill>
                <a:latin typeface="Arial" panose="020B0604020202020204" pitchFamily="34" charset="0"/>
                <a:ea typeface="Tahoma" panose="020B0604030504040204" pitchFamily="34" charset="0"/>
                <a:cs typeface="Arial" panose="020B0604020202020204" pitchFamily="34" charset="0"/>
              </a:rPr>
              <a:t>           </a:t>
            </a:r>
            <a:r>
              <a:rPr lang="en-US" sz="4400" b="1" dirty="0" err="1" smtClean="0">
                <a:ln/>
                <a:solidFill>
                  <a:srgbClr val="006600"/>
                </a:solidFill>
                <a:latin typeface="Arial" panose="020B0604020202020204" pitchFamily="34" charset="0"/>
                <a:ea typeface="Tahoma" panose="020B0604030504040204" pitchFamily="34" charset="0"/>
                <a:cs typeface="Arial" panose="020B0604020202020204" pitchFamily="34" charset="0"/>
              </a:rPr>
              <a:t>ươt</a:t>
            </a:r>
            <a:endParaRPr lang="en-US" sz="4400" b="1" cap="none" spc="0" dirty="0">
              <a:ln/>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154 – 155)</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804" y="712379"/>
            <a:ext cx="6662058" cy="2888358"/>
          </a:xfrm>
          <a:prstGeom prst="rect">
            <a:avLst/>
          </a:prstGeom>
        </p:spPr>
      </p:pic>
      <p:grpSp>
        <p:nvGrpSpPr>
          <p:cNvPr id="27" name="Group 26"/>
          <p:cNvGrpSpPr/>
          <p:nvPr/>
        </p:nvGrpSpPr>
        <p:grpSpPr>
          <a:xfrm>
            <a:off x="0" y="156986"/>
            <a:ext cx="2758280" cy="697919"/>
            <a:chOff x="209007" y="366525"/>
            <a:chExt cx="2758280" cy="697919"/>
          </a:xfrm>
        </p:grpSpPr>
        <p:grpSp>
          <p:nvGrpSpPr>
            <p:cNvPr id="28" name="Group 27"/>
            <p:cNvGrpSpPr/>
            <p:nvPr/>
          </p:nvGrpSpPr>
          <p:grpSpPr>
            <a:xfrm>
              <a:off x="209007" y="366525"/>
              <a:ext cx="2586447" cy="697919"/>
              <a:chOff x="324398" y="314274"/>
              <a:chExt cx="2586447" cy="697919"/>
            </a:xfrm>
          </p:grpSpPr>
          <p:grpSp>
            <p:nvGrpSpPr>
              <p:cNvPr id="30" name="Group 29"/>
              <p:cNvGrpSpPr/>
              <p:nvPr/>
            </p:nvGrpSpPr>
            <p:grpSpPr>
              <a:xfrm>
                <a:off x="324398" y="314274"/>
                <a:ext cx="2586447" cy="697919"/>
                <a:chOff x="324398" y="314274"/>
                <a:chExt cx="2586447" cy="697919"/>
              </a:xfrm>
            </p:grpSpPr>
            <p:grpSp>
              <p:nvGrpSpPr>
                <p:cNvPr id="32" name="Group 31"/>
                <p:cNvGrpSpPr/>
                <p:nvPr/>
              </p:nvGrpSpPr>
              <p:grpSpPr>
                <a:xfrm>
                  <a:off x="742410" y="314274"/>
                  <a:ext cx="2168435" cy="697919"/>
                  <a:chOff x="938353" y="442786"/>
                  <a:chExt cx="2168435" cy="697919"/>
                </a:xfrm>
              </p:grpSpPr>
              <p:sp>
                <p:nvSpPr>
                  <p:cNvPr id="34" name="Rounded Rectangle 33"/>
                  <p:cNvSpPr/>
                  <p:nvPr/>
                </p:nvSpPr>
                <p:spPr>
                  <a:xfrm rot="21358275">
                    <a:off x="1024173" y="442786"/>
                    <a:ext cx="2053788"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2168435"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9" name="TextBox 28"/>
            <p:cNvSpPr txBox="1"/>
            <p:nvPr/>
          </p:nvSpPr>
          <p:spPr>
            <a:xfrm>
              <a:off x="782275" y="428778"/>
              <a:ext cx="2185012"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NhËn</a:t>
              </a:r>
              <a:r>
                <a:rPr lang="en-US" sz="3100" b="1" dirty="0" smtClean="0">
                  <a:solidFill>
                    <a:schemeClr val="bg1"/>
                  </a:solidFill>
                  <a:latin typeface=".VnArial" panose="020B7200000000000000" pitchFamily="34" charset="0"/>
                  <a:ea typeface="Tahoma" panose="020B0604030504040204" pitchFamily="34" charset="0"/>
                  <a:cs typeface="Tahoma" panose="020B0604030504040204" pitchFamily="34" charset="0"/>
                </a:rPr>
                <a:t> </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biÕt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1483826" y="3926692"/>
            <a:ext cx="8532897" cy="530915"/>
          </a:xfrm>
          <a:prstGeom prst="rect">
            <a:avLst/>
          </a:prstGeom>
          <a:noFill/>
        </p:spPr>
        <p:txBody>
          <a:bodyPr wrap="square" rtlCol="0">
            <a:spAutoFit/>
          </a:bodyPr>
          <a:lstStyle/>
          <a:p>
            <a:r>
              <a:rPr lang="en-US" sz="2850" dirty="0" smtClean="0">
                <a:latin typeface="Tahoma" panose="020B0604030504040204" pitchFamily="34" charset="0"/>
                <a:ea typeface="Tahoma" panose="020B0604030504040204" pitchFamily="34" charset="0"/>
                <a:cs typeface="Tahoma" panose="020B0604030504040204" pitchFamily="34" charset="0"/>
              </a:rPr>
              <a:t>Hà ước được lướt sóng biển.</a:t>
            </a:r>
          </a:p>
        </p:txBody>
      </p:sp>
      <p:sp>
        <p:nvSpPr>
          <p:cNvPr id="21" name="TextBox 20"/>
          <p:cNvSpPr txBox="1"/>
          <p:nvPr/>
        </p:nvSpPr>
        <p:spPr>
          <a:xfrm>
            <a:off x="2020890" y="3918998"/>
            <a:ext cx="1157240"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ươc</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931613" y="3926692"/>
            <a:ext cx="959126"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ươc</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715194" y="3921323"/>
            <a:ext cx="959126"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ươt</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61257"/>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TextBox 12"/>
          <p:cNvSpPr txBox="1"/>
          <p:nvPr/>
        </p:nvSpPr>
        <p:spPr>
          <a:xfrm>
            <a:off x="3377721" y="100698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ươ</a:t>
            </a:r>
            <a:r>
              <a:rPr lang="en-US" sz="3900" dirty="0" err="1">
                <a:solidFill>
                  <a:srgbClr val="FF0000"/>
                </a:solidFill>
                <a:latin typeface="Arial" panose="020B0604020202020204" pitchFamily="34" charset="0"/>
                <a:cs typeface="Arial" panose="020B0604020202020204" pitchFamily="34" charset="0"/>
              </a:rPr>
              <a:t>c</a:t>
            </a:r>
            <a:endParaRPr lang="en-US" sz="39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951027" y="100698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ươt</a:t>
            </a:r>
            <a:endParaRPr lang="en-US" sz="3900" dirty="0">
              <a:solidFill>
                <a:srgbClr val="FF0000"/>
              </a:solidFill>
              <a:latin typeface="Arial" panose="020B0604020202020204" pitchFamily="34" charset="0"/>
              <a:cs typeface="Arial" panose="020B0604020202020204" pitchFamily="34" charset="0"/>
            </a:endParaRPr>
          </a:p>
        </p:txBody>
      </p:sp>
      <p:grpSp>
        <p:nvGrpSpPr>
          <p:cNvPr id="15" name="Group 14"/>
          <p:cNvGrpSpPr/>
          <p:nvPr/>
        </p:nvGrpSpPr>
        <p:grpSpPr>
          <a:xfrm>
            <a:off x="3211830" y="1980316"/>
            <a:ext cx="3019119" cy="1712561"/>
            <a:chOff x="2793157" y="1949775"/>
            <a:chExt cx="3019119" cy="1712561"/>
          </a:xfrm>
          <a:solidFill>
            <a:schemeClr val="accent1">
              <a:lumMod val="20000"/>
              <a:lumOff val="80000"/>
            </a:schemeClr>
          </a:solidFill>
        </p:grpSpPr>
        <p:sp>
          <p:nvSpPr>
            <p:cNvPr id="16" name="Rectangle 15"/>
            <p:cNvSpPr/>
            <p:nvPr/>
          </p:nvSpPr>
          <p:spPr>
            <a:xfrm>
              <a:off x="2793157" y="1954190"/>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37853" y="1949775"/>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93157" y="2834137"/>
              <a:ext cx="3019119"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586140" y="2031604"/>
            <a:ext cx="1573306"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đ</a:t>
            </a:r>
            <a:endParaRPr lang="en-US" sz="3900" dirty="0">
              <a:latin typeface="Arial" panose="020B0604020202020204" pitchFamily="34" charset="0"/>
              <a:cs typeface="Arial" panose="020B0604020202020204" pitchFamily="34" charset="0"/>
            </a:endParaRPr>
          </a:p>
        </p:txBody>
      </p:sp>
      <p:sp>
        <p:nvSpPr>
          <p:cNvPr id="20" name="TextBox 19"/>
          <p:cNvSpPr txBox="1"/>
          <p:nvPr/>
        </p:nvSpPr>
        <p:spPr>
          <a:xfrm>
            <a:off x="4951027" y="2073811"/>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ươc</a:t>
            </a:r>
            <a:endParaRPr lang="en-US" sz="3900"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3949041" y="2874393"/>
            <a:ext cx="769032"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a:t>
            </a:r>
            <a:r>
              <a:rPr lang="en-US" sz="3900" dirty="0" smtClean="0">
                <a:latin typeface="Arial" panose="020B0604020202020204" pitchFamily="34" charset="0"/>
                <a:cs typeface="Arial" panose="020B0604020202020204" pitchFamily="34" charset="0"/>
              </a:rPr>
              <a:t>đ</a:t>
            </a:r>
            <a:endParaRPr lang="en-US" sz="3900" dirty="0">
              <a:latin typeface="Arial" panose="020B0604020202020204" pitchFamily="34" charset="0"/>
              <a:cs typeface="Arial" panose="020B0604020202020204" pitchFamily="34" charset="0"/>
            </a:endParaRPr>
          </a:p>
        </p:txBody>
      </p:sp>
      <p:sp>
        <p:nvSpPr>
          <p:cNvPr id="22" name="TextBox 21"/>
          <p:cNvSpPr txBox="1"/>
          <p:nvPr/>
        </p:nvSpPr>
        <p:spPr>
          <a:xfrm>
            <a:off x="4535684" y="2880289"/>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ươc</a:t>
            </a:r>
            <a:endParaRPr lang="en-US" sz="39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595198"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b</a:t>
            </a:r>
            <a:r>
              <a:rPr lang="en-US" sz="3800" dirty="0" smtClean="0">
                <a:latin typeface="Arial" panose="020B0604020202020204" pitchFamily="34" charset="0"/>
                <a:cs typeface="Arial" panose="020B0604020202020204" pitchFamily="34" charset="0"/>
              </a:rPr>
              <a:t>ước</a:t>
            </a:r>
            <a:endParaRPr lang="en-US" sz="3800" dirty="0">
              <a:latin typeface="Arial" panose="020B0604020202020204" pitchFamily="34" charset="0"/>
              <a:cs typeface="Arial" panose="020B0604020202020204" pitchFamily="34" charset="0"/>
            </a:endParaRPr>
          </a:p>
        </p:txBody>
      </p:sp>
      <p:sp>
        <p:nvSpPr>
          <p:cNvPr id="24" name="TextBox 23"/>
          <p:cNvSpPr txBox="1"/>
          <p:nvPr/>
        </p:nvSpPr>
        <p:spPr>
          <a:xfrm>
            <a:off x="311294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a:t>
            </a:r>
            <a:r>
              <a:rPr lang="en-US" sz="3800" dirty="0" smtClean="0">
                <a:latin typeface="Arial" panose="020B0604020202020204" pitchFamily="34" charset="0"/>
                <a:cs typeface="Arial" panose="020B0604020202020204" pitchFamily="34" charset="0"/>
              </a:rPr>
              <a:t>ược</a:t>
            </a:r>
            <a:endParaRPr lang="en-US" sz="3800" dirty="0">
              <a:latin typeface="Arial" panose="020B0604020202020204" pitchFamily="34" charset="0"/>
              <a:cs typeface="Arial" panose="020B0604020202020204" pitchFamily="34" charset="0"/>
            </a:endParaRPr>
          </a:p>
        </p:txBody>
      </p:sp>
      <p:sp>
        <p:nvSpPr>
          <p:cNvPr id="25" name="TextBox 24"/>
          <p:cNvSpPr txBox="1"/>
          <p:nvPr/>
        </p:nvSpPr>
        <p:spPr>
          <a:xfrm>
            <a:off x="5322337" y="3808253"/>
            <a:ext cx="1833430"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ngược</a:t>
            </a:r>
            <a:endParaRPr lang="en-US" sz="3800" dirty="0">
              <a:latin typeface="Arial" panose="020B0604020202020204" pitchFamily="34" charset="0"/>
              <a:cs typeface="Arial" panose="020B0604020202020204" pitchFamily="34" charset="0"/>
            </a:endParaRPr>
          </a:p>
        </p:txBody>
      </p:sp>
      <p:sp>
        <p:nvSpPr>
          <p:cNvPr id="26" name="TextBox 25"/>
          <p:cNvSpPr txBox="1"/>
          <p:nvPr/>
        </p:nvSpPr>
        <p:spPr>
          <a:xfrm>
            <a:off x="718758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n</a:t>
            </a:r>
            <a:r>
              <a:rPr lang="en-US" sz="3800" dirty="0" smtClean="0">
                <a:latin typeface="Arial" panose="020B0604020202020204" pitchFamily="34" charset="0"/>
                <a:cs typeface="Arial" panose="020B0604020202020204" pitchFamily="34" charset="0"/>
              </a:rPr>
              <a:t>ước</a:t>
            </a:r>
            <a:endParaRPr lang="en-US" sz="3800" dirty="0">
              <a:latin typeface="Arial" panose="020B0604020202020204" pitchFamily="34" charset="0"/>
              <a:cs typeface="Arial" panose="020B0604020202020204" pitchFamily="34" charset="0"/>
            </a:endParaRPr>
          </a:p>
        </p:txBody>
      </p:sp>
      <p:sp>
        <p:nvSpPr>
          <p:cNvPr id="27" name="TextBox 26"/>
          <p:cNvSpPr txBox="1"/>
          <p:nvPr/>
        </p:nvSpPr>
        <p:spPr>
          <a:xfrm>
            <a:off x="627018"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a:t>
            </a:r>
            <a:r>
              <a:rPr lang="en-US" sz="3800" dirty="0" smtClean="0">
                <a:latin typeface="Arial" panose="020B0604020202020204" pitchFamily="34" charset="0"/>
                <a:cs typeface="Arial" panose="020B0604020202020204" pitchFamily="34" charset="0"/>
              </a:rPr>
              <a:t>ướt</a:t>
            </a:r>
            <a:endParaRPr lang="en-US" sz="3800" dirty="0">
              <a:latin typeface="Arial" panose="020B0604020202020204" pitchFamily="34" charset="0"/>
              <a:cs typeface="Arial" panose="020B0604020202020204" pitchFamily="34" charset="0"/>
            </a:endParaRPr>
          </a:p>
        </p:txBody>
      </p:sp>
      <p:sp>
        <p:nvSpPr>
          <p:cNvPr id="28" name="TextBox 27"/>
          <p:cNvSpPr txBox="1"/>
          <p:nvPr/>
        </p:nvSpPr>
        <p:spPr>
          <a:xfrm>
            <a:off x="3144767"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a:t>
            </a:r>
            <a:r>
              <a:rPr lang="en-US" sz="3800" dirty="0" smtClean="0">
                <a:latin typeface="Arial" panose="020B0604020202020204" pitchFamily="34" charset="0"/>
                <a:cs typeface="Arial" panose="020B0604020202020204" pitchFamily="34" charset="0"/>
              </a:rPr>
              <a:t>ượt</a:t>
            </a:r>
            <a:endParaRPr lang="en-US" sz="3800" dirty="0">
              <a:latin typeface="Arial" panose="020B0604020202020204" pitchFamily="34" charset="0"/>
              <a:cs typeface="Arial" panose="020B0604020202020204" pitchFamily="34" charset="0"/>
            </a:endParaRPr>
          </a:p>
        </p:txBody>
      </p:sp>
      <p:sp>
        <p:nvSpPr>
          <p:cNvPr id="29" name="TextBox 28"/>
          <p:cNvSpPr txBox="1"/>
          <p:nvPr/>
        </p:nvSpPr>
        <p:spPr>
          <a:xfrm>
            <a:off x="5322337" y="4483744"/>
            <a:ext cx="1833430"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m</a:t>
            </a:r>
            <a:r>
              <a:rPr lang="en-US" sz="3800" dirty="0" smtClean="0">
                <a:latin typeface="Arial" panose="020B0604020202020204" pitchFamily="34" charset="0"/>
                <a:cs typeface="Arial" panose="020B0604020202020204" pitchFamily="34" charset="0"/>
              </a:rPr>
              <a:t>ướt</a:t>
            </a:r>
            <a:endParaRPr lang="en-US" sz="3800" dirty="0">
              <a:latin typeface="Arial" panose="020B0604020202020204" pitchFamily="34" charset="0"/>
              <a:cs typeface="Arial" panose="020B0604020202020204" pitchFamily="34" charset="0"/>
            </a:endParaRPr>
          </a:p>
        </p:txBody>
      </p:sp>
      <p:sp>
        <p:nvSpPr>
          <p:cNvPr id="30" name="TextBox 29"/>
          <p:cNvSpPr txBox="1"/>
          <p:nvPr/>
        </p:nvSpPr>
        <p:spPr>
          <a:xfrm>
            <a:off x="7187587" y="4520292"/>
            <a:ext cx="1812722"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m</a:t>
            </a:r>
            <a:r>
              <a:rPr lang="en-US" sz="3800" dirty="0" smtClean="0">
                <a:latin typeface="Arial" panose="020B0604020202020204" pitchFamily="34" charset="0"/>
                <a:cs typeface="Arial" panose="020B0604020202020204" pitchFamily="34" charset="0"/>
              </a:rPr>
              <a:t>ượt</a:t>
            </a:r>
            <a:endParaRPr lang="en-US" sz="3800" dirty="0">
              <a:latin typeface="Arial" panose="020B0604020202020204" pitchFamily="34" charset="0"/>
              <a:cs typeface="Arial" panose="020B0604020202020204" pitchFamily="34" charset="0"/>
            </a:endParaRPr>
          </a:p>
        </p:txBody>
      </p:sp>
      <p:sp>
        <p:nvSpPr>
          <p:cNvPr id="31" name="TextBox 30"/>
          <p:cNvSpPr txBox="1"/>
          <p:nvPr/>
        </p:nvSpPr>
        <p:spPr>
          <a:xfrm>
            <a:off x="4766119" y="3037610"/>
            <a:ext cx="786653"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a:t>
            </a:r>
            <a:r>
              <a:rPr lang="en-US" sz="3900" dirty="0">
                <a:latin typeface="Tahoma" panose="020B0604030504040204" pitchFamily="34" charset="0"/>
                <a:ea typeface="Tahoma" panose="020B0604030504040204" pitchFamily="34" charset="0"/>
                <a:cs typeface="Tahoma" panose="020B0604030504040204" pitchFamily="34" charset="0"/>
              </a:rPr>
              <a:t>.</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30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3108"/>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TextBox 12"/>
          <p:cNvSpPr txBox="1"/>
          <p:nvPr/>
        </p:nvSpPr>
        <p:spPr>
          <a:xfrm>
            <a:off x="1050652" y="3624390"/>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t</a:t>
            </a:r>
            <a:r>
              <a:rPr lang="en-US" sz="3100" dirty="0" smtClean="0">
                <a:latin typeface="Arial" panose="020B0604020202020204" pitchFamily="34" charset="0"/>
                <a:cs typeface="Arial" panose="020B0604020202020204" pitchFamily="34" charset="0"/>
              </a:rPr>
              <a:t>hước kẻ</a:t>
            </a:r>
            <a:endParaRPr lang="en-US" sz="3100" dirty="0">
              <a:latin typeface="Arial" panose="020B0604020202020204" pitchFamily="34" charset="0"/>
              <a:cs typeface="Arial" panose="020B0604020202020204" pitchFamily="34" charset="0"/>
            </a:endParaRPr>
          </a:p>
        </p:txBody>
      </p:sp>
      <p:sp>
        <p:nvSpPr>
          <p:cNvPr id="14" name="TextBox 13"/>
          <p:cNvSpPr txBox="1"/>
          <p:nvPr/>
        </p:nvSpPr>
        <p:spPr>
          <a:xfrm>
            <a:off x="5927250" y="3624389"/>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d</a:t>
            </a:r>
            <a:r>
              <a:rPr lang="en-US" sz="3100" dirty="0" smtClean="0">
                <a:latin typeface="Arial" panose="020B0604020202020204" pitchFamily="34" charset="0"/>
                <a:cs typeface="Arial" panose="020B0604020202020204" pitchFamily="34" charset="0"/>
              </a:rPr>
              <a:t>ược sĩ</a:t>
            </a:r>
            <a:endParaRPr lang="en-US" sz="3100" dirty="0">
              <a:latin typeface="Arial" panose="020B0604020202020204" pitchFamily="34" charset="0"/>
              <a:cs typeface="Arial" panose="020B0604020202020204" pitchFamily="34" charset="0"/>
            </a:endParaRPr>
          </a:p>
        </p:txBody>
      </p:sp>
      <p:sp>
        <p:nvSpPr>
          <p:cNvPr id="15" name="TextBox 14"/>
          <p:cNvSpPr txBox="1"/>
          <p:nvPr/>
        </p:nvSpPr>
        <p:spPr>
          <a:xfrm>
            <a:off x="3316498" y="6233969"/>
            <a:ext cx="286963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a:t>
            </a:r>
            <a:r>
              <a:rPr lang="en-US" sz="2800" dirty="0" smtClean="0">
                <a:latin typeface="Arial" panose="020B0604020202020204" pitchFamily="34" charset="0"/>
                <a:cs typeface="Arial" panose="020B0604020202020204" pitchFamily="34" charset="0"/>
              </a:rPr>
              <a:t>ướt ván</a:t>
            </a:r>
            <a:endParaRPr lang="en-US" sz="31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18143" t="13327"/>
          <a:stretch/>
        </p:blipFill>
        <p:spPr>
          <a:xfrm>
            <a:off x="5329643" y="1447424"/>
            <a:ext cx="2625638" cy="1846482"/>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530" y="4287659"/>
            <a:ext cx="2577744" cy="1719724"/>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57" y="1060977"/>
            <a:ext cx="2619375" cy="2619375"/>
          </a:xfrm>
          <a:prstGeom prst="rect">
            <a:avLst/>
          </a:prstGeom>
        </p:spPr>
      </p:pic>
    </p:spTree>
    <p:extLst>
      <p:ext uri="{BB962C8B-B14F-4D97-AF65-F5344CB8AC3E}">
        <p14:creationId xmlns:p14="http://schemas.microsoft.com/office/powerpoint/2010/main" val="176632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4571" t="25789" r="30672" b="2642"/>
          <a:stretch/>
        </p:blipFill>
        <p:spPr>
          <a:xfrm>
            <a:off x="0" y="1841862"/>
            <a:ext cx="9103659" cy="2071232"/>
          </a:xfrm>
          <a:prstGeom prst="rect">
            <a:avLst/>
          </a:prstGeom>
        </p:spPr>
      </p:pic>
    </p:spTree>
    <p:extLst>
      <p:ext uri="{BB962C8B-B14F-4D97-AF65-F5344CB8AC3E}">
        <p14:creationId xmlns:p14="http://schemas.microsoft.com/office/powerpoint/2010/main" val="171741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505" y="0"/>
            <a:ext cx="6165668" cy="3935430"/>
          </a:xfrm>
          <a:prstGeom prst="rect">
            <a:avLst/>
          </a:prstGeom>
        </p:spPr>
      </p:pic>
      <p:sp>
        <p:nvSpPr>
          <p:cNvPr id="15" name="TextBox 14"/>
          <p:cNvSpPr txBox="1"/>
          <p:nvPr/>
        </p:nvSpPr>
        <p:spPr>
          <a:xfrm>
            <a:off x="209005" y="4176560"/>
            <a:ext cx="8830492" cy="2144177"/>
          </a:xfrm>
          <a:prstGeom prst="rect">
            <a:avLst/>
          </a:prstGeom>
          <a:noFill/>
        </p:spPr>
        <p:txBody>
          <a:bodyPr wrap="square" rtlCol="0">
            <a:spAutoFit/>
          </a:bodyPr>
          <a:lstStyle/>
          <a:p>
            <a:pPr>
              <a:lnSpc>
                <a:spcPts val="3220"/>
              </a:lnSpc>
            </a:pPr>
            <a:r>
              <a:rPr lang="en-US" sz="2600" dirty="0" smtClean="0">
                <a:latin typeface="Tahoma" panose="020B0604030504040204" pitchFamily="34" charset="0"/>
                <a:ea typeface="Tahoma" panose="020B0604030504040204" pitchFamily="34" charset="0"/>
                <a:cs typeface="Tahoma" panose="020B0604030504040204" pitchFamily="34" charset="0"/>
              </a:rPr>
              <a:t>     Lúc học hát, Nam ước làm ca sĩ. Lúc nghe mẹ đọc thơ, Nam lại ước trở thành nhà thơ. Khi ra biển, Nam ước là người lái tàu, vượt qua những con sóng lớn. Nhìn lên bầu trời, Nam lại ước làm phi công. Nam tự hỏi: “ Bao giờ mình mới lớn nhỉ?”</a:t>
            </a:r>
            <a:endParaRPr lang="en-US" sz="2600"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449376" y="319876"/>
            <a:ext cx="1709419" cy="692318"/>
            <a:chOff x="209007" y="372126"/>
            <a:chExt cx="1709419" cy="692318"/>
          </a:xfrm>
        </p:grpSpPr>
        <p:grpSp>
          <p:nvGrpSpPr>
            <p:cNvPr id="26" name="Group 25"/>
            <p:cNvGrpSpPr/>
            <p:nvPr/>
          </p:nvGrpSpPr>
          <p:grpSpPr>
            <a:xfrm>
              <a:off x="209007" y="372126"/>
              <a:ext cx="1683293" cy="692318"/>
              <a:chOff x="324398" y="319875"/>
              <a:chExt cx="1683293" cy="692318"/>
            </a:xfrm>
          </p:grpSpPr>
          <p:grpSp>
            <p:nvGrpSpPr>
              <p:cNvPr id="28" name="Group 27"/>
              <p:cNvGrpSpPr/>
              <p:nvPr/>
            </p:nvGrpSpPr>
            <p:grpSpPr>
              <a:xfrm>
                <a:off x="324398" y="319875"/>
                <a:ext cx="1683293" cy="692318"/>
                <a:chOff x="324398" y="319875"/>
                <a:chExt cx="1683293" cy="692318"/>
              </a:xfrm>
            </p:grpSpPr>
            <p:grpSp>
              <p:nvGrpSpPr>
                <p:cNvPr id="30" name="Group 29"/>
                <p:cNvGrpSpPr/>
                <p:nvPr/>
              </p:nvGrpSpPr>
              <p:grpSpPr>
                <a:xfrm>
                  <a:off x="742410" y="319875"/>
                  <a:ext cx="1265281" cy="692318"/>
                  <a:chOff x="938353" y="448387"/>
                  <a:chExt cx="1265281" cy="692318"/>
                </a:xfrm>
              </p:grpSpPr>
              <p:sp>
                <p:nvSpPr>
                  <p:cNvPr id="32" name="Rounded Rectangle 3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4</a:t>
                </a:r>
              </a:p>
            </p:txBody>
          </p:sp>
        </p:grpSp>
        <p:sp>
          <p:nvSpPr>
            <p:cNvPr id="27" name="TextBox 26"/>
            <p:cNvSpPr txBox="1"/>
            <p:nvPr/>
          </p:nvSpPr>
          <p:spPr>
            <a:xfrm>
              <a:off x="830331"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605" y="115545"/>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5</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Nãi</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2952994" y="903406"/>
            <a:ext cx="5106787" cy="600164"/>
          </a:xfrm>
          <a:prstGeom prst="rect">
            <a:avLst/>
          </a:prstGeom>
          <a:noFill/>
        </p:spPr>
        <p:txBody>
          <a:bodyPr wrap="square" rtlCol="0">
            <a:spAutoFit/>
          </a:bodyPr>
          <a:lstStyle/>
          <a:p>
            <a:r>
              <a:rPr lang="en-US" sz="3300" dirty="0" smtClean="0">
                <a:latin typeface="Tahoma" panose="020B0604030504040204" pitchFamily="34" charset="0"/>
                <a:ea typeface="Tahoma" panose="020B0604030504040204" pitchFamily="34" charset="0"/>
                <a:cs typeface="Tahoma" panose="020B0604030504040204" pitchFamily="34" charset="0"/>
              </a:rPr>
              <a:t>Ước mơ của em</a:t>
            </a:r>
            <a:endParaRPr lang="en-US" sz="3300" dirty="0">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p:cNvGrpSpPr/>
          <p:nvPr/>
        </p:nvGrpSpPr>
        <p:grpSpPr>
          <a:xfrm>
            <a:off x="1685107" y="1503570"/>
            <a:ext cx="6374674" cy="4640130"/>
            <a:chOff x="1244850" y="1707397"/>
            <a:chExt cx="6374674" cy="464013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850" y="1790633"/>
              <a:ext cx="6374674" cy="4556894"/>
            </a:xfrm>
            <a:prstGeom prst="rect">
              <a:avLst/>
            </a:prstGeom>
          </p:spPr>
        </p:pic>
        <p:sp>
          <p:nvSpPr>
            <p:cNvPr id="5" name="Rectangle 4"/>
            <p:cNvSpPr/>
            <p:nvPr/>
          </p:nvSpPr>
          <p:spPr>
            <a:xfrm>
              <a:off x="1244850" y="1707397"/>
              <a:ext cx="5103699" cy="70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5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TotalTime>
  <Words>134</Words>
  <Application>Microsoft Office PowerPoint</Application>
  <PresentationFormat>On-screen Show (4:3)</PresentationFormat>
  <Paragraphs>41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45</cp:revision>
  <dcterms:created xsi:type="dcterms:W3CDTF">2020-08-22T07:23:59Z</dcterms:created>
  <dcterms:modified xsi:type="dcterms:W3CDTF">2020-08-26T06:41:05Z</dcterms:modified>
</cp:coreProperties>
</file>